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A03EB-2218-43CC-8297-F88DA2760A97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A2F84-5155-4296-A184-E2449EF1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8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88BB-85BF-3A41-BDA2-63D2CB9F8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8229B-E96C-C32A-BAFF-B8B421AA0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3517B-620C-D887-E826-0F0CE381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4E81C-99AE-D81A-5476-E4A83AA5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37562-F34F-15B8-4866-CE7584EA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9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E3BCE-4109-D28C-7F2A-B0326026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9FF99-3BDB-0B21-8567-1D14BC39E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AABCF-BD10-C3EE-B83F-AFA0672E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73A0-7E1F-3551-2168-EAB90BB4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6058B-34F2-0677-49C7-D5D3FF97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8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BDEA5-745A-8AF9-B054-B8E176C7E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2D09A-245C-372E-4179-C1E0D9BA8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02FAB-5D65-8464-D8ED-982DD515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5EEEB-4CFD-0C4B-317F-E3FCD36F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67CE3-AE20-F358-7AB1-F57B5843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B374-01D3-E3E8-BD06-4CBD25E0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D8927-F7E2-ED05-9EBD-316F669CC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99402-CBB4-3CDA-164B-E5AD251F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19944-552D-12ED-C1C2-7FE531E6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B7051-2D2D-66B1-C8AA-9A4F073B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0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8A858-A16A-490B-6B3E-6FA92AF2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993FF-D7BD-8B09-6C45-F8A6B5124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24EA-E9D4-2209-2115-AFA8C357D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BC994-851B-1A43-7005-472305AE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836C6-91F8-40C8-DB94-FAA89AF3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7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07BB-0736-8239-FEF2-D640BD799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C2BE9-967B-D5E0-D09C-2897D68E9B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22C6D-1D25-51BE-03F4-CDE4BF804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A6ED2-FD52-9B34-B81C-00B1EC3A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8926A-6DA7-ED10-ACF1-750BF22A7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98773-C826-B24E-600F-548EB1D4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3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7D91-B70C-93A4-D70A-2B238E3A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A8988-C3F7-B758-4632-2499736EF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89057-631B-720B-5B6B-1ED0DE858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F13282-8CD9-9E4F-34C7-D884A84B9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54C141-773B-9512-EC1A-3A0067231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4D385E-0E03-5F6B-FC39-7F8D8E9A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87636-E72E-28BA-4D8C-DFE19675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FA8FAC-C711-0975-B18A-58E5D69C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906B-5CF2-CF8D-9A69-A2795140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DFC74-31CA-C1E0-7701-06D6C8A11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B4028-A421-460E-17CE-2A5193DB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8B4AC-D8EC-A5F2-E46D-D1410F2C3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9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6867D-CE6E-2129-4CF7-9F3FA2EB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814160-9639-73D3-9234-C574D724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2EA52-87CB-981C-1FBD-2A9CA9BCB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1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3D179-2C4C-3873-66B8-25D56D95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BB56D-1EE0-003C-156E-74F3458D8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C7362-A507-35DA-C8D2-E69769B33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1FFE5-D30A-0B3E-1ECE-CF6B6D35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EB1BD-8228-6103-2F72-BB6F3236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39984-2F1B-83BC-3887-F293CDA69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1C04-EB88-2F77-3ACC-7A2C4139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24A3E-93EB-5DE6-5F8F-E5BCF74DA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C35BD-FC34-7C92-6C02-C865C419E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4527E-BBA8-9021-3D1C-1A2A31B4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D6460-07F6-5EC8-8BF0-4FC28343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4756D-F646-9D9D-7BAD-DE2D9896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0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5875FA-8753-2811-85D2-76B4AB34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385AA-9AA8-7C5B-CEB0-5E7B76DF5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A8421-ED3D-8A09-D0F9-9A7D469C3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ED509E-055C-4A7A-86A7-647B0C965660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8B649-9105-F46E-9F45-0CE185A3C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B86FF-9A8B-F15B-DF4A-5088A7C79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8BBB50-2F0B-4F9D-AC07-0EE99A749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2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3511AA-9C5E-1B08-5799-EB8F5B692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497" y="683058"/>
            <a:ext cx="9288812" cy="585585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951A9-7217-B58E-DD17-DA3DA191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BB50-2F0B-4F9D-AC07-0EE99A749766}" type="slidenum">
              <a:rPr lang="en-US" smtClean="0"/>
              <a:t>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DCF674-D39C-20E7-4EA1-95F31D654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6415" y="136525"/>
            <a:ext cx="1254770" cy="123251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98CF9AF-E076-2FD6-2874-B71180CA1A03}"/>
              </a:ext>
            </a:extLst>
          </p:cNvPr>
          <p:cNvSpPr txBox="1"/>
          <p:nvPr/>
        </p:nvSpPr>
        <p:spPr>
          <a:xfrm>
            <a:off x="2426030" y="136525"/>
            <a:ext cx="6437745" cy="36933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Summary of </a:t>
            </a:r>
            <a:r>
              <a:rPr lang="en-US" b="1" dirty="0" err="1">
                <a:solidFill>
                  <a:schemeClr val="bg1"/>
                </a:solidFill>
              </a:rPr>
              <a:t>Bonadio</a:t>
            </a:r>
            <a:r>
              <a:rPr lang="en-US" b="1" dirty="0">
                <a:solidFill>
                  <a:schemeClr val="bg1"/>
                </a:solidFill>
              </a:rPr>
              <a:t> &amp; Co., LLP Recommendations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555571-2F01-5BA9-D61D-B85F1F005C53}"/>
              </a:ext>
            </a:extLst>
          </p:cNvPr>
          <p:cNvSpPr txBox="1"/>
          <p:nvPr/>
        </p:nvSpPr>
        <p:spPr>
          <a:xfrm>
            <a:off x="277091" y="6538912"/>
            <a:ext cx="1828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April 15, 2025</a:t>
            </a:r>
          </a:p>
        </p:txBody>
      </p:sp>
    </p:spTree>
    <p:extLst>
      <p:ext uri="{BB962C8B-B14F-4D97-AF65-F5344CB8AC3E}">
        <p14:creationId xmlns:p14="http://schemas.microsoft.com/office/powerpoint/2010/main" val="367100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Lynch</dc:creator>
  <cp:lastModifiedBy>Kevin Lynch</cp:lastModifiedBy>
  <cp:revision>1</cp:revision>
  <dcterms:created xsi:type="dcterms:W3CDTF">2025-04-15T16:43:53Z</dcterms:created>
  <dcterms:modified xsi:type="dcterms:W3CDTF">2025-04-15T18:09:25Z</dcterms:modified>
</cp:coreProperties>
</file>